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18FA9F-9802-4F44-8AFD-A4BF7846027B}" type="datetimeFigureOut">
              <a:rPr lang="nl-NL" smtClean="0"/>
              <a:t>6-11-2015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77139-43C1-44F5-B58F-C9C2CBCB9325}" type="slidenum">
              <a:rPr lang="nl-NL" smtClean="0"/>
              <a:t>‹nr.›</a:t>
            </a:fld>
            <a:endParaRPr lang="nl-NL"/>
          </a:p>
        </p:txBody>
      </p:sp>
    </p:spTree>
    <p:extLst>
      <p:ext uri="{BB962C8B-B14F-4D97-AF65-F5344CB8AC3E}">
        <p14:creationId xmlns:p14="http://schemas.microsoft.com/office/powerpoint/2010/main" val="184581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ACBC0800-57C7-4952-820F-31067E02389D}" type="datetime1">
              <a:rPr lang="nl-NL" smtClean="0"/>
              <a:t>6-11-2015</a:t>
            </a:fld>
            <a:endParaRPr lang="nl-NL"/>
          </a:p>
        </p:txBody>
      </p:sp>
      <p:sp>
        <p:nvSpPr>
          <p:cNvPr id="5" name="Footer Placeholder 4"/>
          <p:cNvSpPr>
            <a:spLocks noGrp="1"/>
          </p:cNvSpPr>
          <p:nvPr>
            <p:ph type="ftr" sz="quarter" idx="11"/>
          </p:nvPr>
        </p:nvSpPr>
        <p:spPr/>
        <p:txBody>
          <a:bodyPr/>
          <a:lstStyle/>
          <a:p>
            <a:r>
              <a:rPr lang="nl-NL" smtClean="0"/>
              <a:t>Inleiding Judas en Matthias, JV Gameren 'Bij de Bron'</a:t>
            </a:r>
            <a:endParaRPr lang="nl-NL"/>
          </a:p>
        </p:txBody>
      </p:sp>
      <p:sp>
        <p:nvSpPr>
          <p:cNvPr id="6" name="Slide Number Placeholder 5"/>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05ED4EAD-A964-4DEC-A384-C3BDCBEE933F}" type="datetime1">
              <a:rPr lang="nl-NL" smtClean="0"/>
              <a:t>6-11-2015</a:t>
            </a:fld>
            <a:endParaRPr lang="nl-NL"/>
          </a:p>
        </p:txBody>
      </p:sp>
      <p:sp>
        <p:nvSpPr>
          <p:cNvPr id="5" name="Footer Placeholder 4"/>
          <p:cNvSpPr>
            <a:spLocks noGrp="1"/>
          </p:cNvSpPr>
          <p:nvPr>
            <p:ph type="ftr" sz="quarter" idx="11"/>
          </p:nvPr>
        </p:nvSpPr>
        <p:spPr/>
        <p:txBody>
          <a:bodyPr/>
          <a:lstStyle/>
          <a:p>
            <a:r>
              <a:rPr lang="nl-NL" smtClean="0"/>
              <a:t>Inleiding Judas en Matthias, JV Gameren 'Bij de Bron'</a:t>
            </a:r>
            <a:endParaRPr lang="nl-NL"/>
          </a:p>
        </p:txBody>
      </p:sp>
      <p:sp>
        <p:nvSpPr>
          <p:cNvPr id="6" name="Slide Number Placeholder 5"/>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A4AE145-8AA0-4E56-9186-D55B0E719AEC}" type="datetime1">
              <a:rPr lang="nl-NL" smtClean="0"/>
              <a:t>6-11-2015</a:t>
            </a:fld>
            <a:endParaRPr lang="nl-NL"/>
          </a:p>
        </p:txBody>
      </p:sp>
      <p:sp>
        <p:nvSpPr>
          <p:cNvPr id="5" name="Footer Placeholder 4"/>
          <p:cNvSpPr>
            <a:spLocks noGrp="1"/>
          </p:cNvSpPr>
          <p:nvPr>
            <p:ph type="ftr" sz="quarter" idx="11"/>
          </p:nvPr>
        </p:nvSpPr>
        <p:spPr/>
        <p:txBody>
          <a:bodyPr/>
          <a:lstStyle/>
          <a:p>
            <a:r>
              <a:rPr lang="nl-NL" smtClean="0"/>
              <a:t>Inleiding Judas en Matthias, JV Gameren 'Bij de Bron'</a:t>
            </a:r>
            <a:endParaRPr lang="nl-NL"/>
          </a:p>
        </p:txBody>
      </p:sp>
      <p:sp>
        <p:nvSpPr>
          <p:cNvPr id="6" name="Slide Number Placeholder 5"/>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544008D6-D35D-4AF5-B805-8826CE574D26}" type="datetime1">
              <a:rPr lang="nl-NL" smtClean="0"/>
              <a:t>6-11-2015</a:t>
            </a:fld>
            <a:endParaRPr lang="nl-NL"/>
          </a:p>
        </p:txBody>
      </p:sp>
      <p:sp>
        <p:nvSpPr>
          <p:cNvPr id="5" name="Footer Placeholder 4"/>
          <p:cNvSpPr>
            <a:spLocks noGrp="1"/>
          </p:cNvSpPr>
          <p:nvPr>
            <p:ph type="ftr" sz="quarter" idx="11"/>
          </p:nvPr>
        </p:nvSpPr>
        <p:spPr/>
        <p:txBody>
          <a:bodyPr/>
          <a:lstStyle/>
          <a:p>
            <a:r>
              <a:rPr lang="nl-NL" smtClean="0"/>
              <a:t>Inleiding Judas en Matthias, JV Gameren 'Bij de Bron'</a:t>
            </a:r>
            <a:endParaRPr lang="nl-NL"/>
          </a:p>
        </p:txBody>
      </p:sp>
      <p:sp>
        <p:nvSpPr>
          <p:cNvPr id="6" name="Slide Number Placeholder 5"/>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01C9863-3A3F-4139-B201-BE08109C694C}" type="datetime1">
              <a:rPr lang="nl-NL" smtClean="0"/>
              <a:t>6-11-2015</a:t>
            </a:fld>
            <a:endParaRPr lang="nl-NL"/>
          </a:p>
        </p:txBody>
      </p:sp>
      <p:sp>
        <p:nvSpPr>
          <p:cNvPr id="5" name="Footer Placeholder 4"/>
          <p:cNvSpPr>
            <a:spLocks noGrp="1"/>
          </p:cNvSpPr>
          <p:nvPr>
            <p:ph type="ftr" sz="quarter" idx="11"/>
          </p:nvPr>
        </p:nvSpPr>
        <p:spPr/>
        <p:txBody>
          <a:bodyPr/>
          <a:lstStyle/>
          <a:p>
            <a:r>
              <a:rPr lang="nl-NL" smtClean="0"/>
              <a:t>Inleiding Judas en Matthias, JV Gameren 'Bij de Bron'</a:t>
            </a:r>
            <a:endParaRPr lang="nl-NL"/>
          </a:p>
        </p:txBody>
      </p:sp>
      <p:sp>
        <p:nvSpPr>
          <p:cNvPr id="6" name="Slide Number Placeholder 5"/>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8812870-E395-4FB4-8667-480CFF7A9ECD}" type="datetime1">
              <a:rPr lang="nl-NL" smtClean="0"/>
              <a:t>6-11-2015</a:t>
            </a:fld>
            <a:endParaRPr lang="nl-NL"/>
          </a:p>
        </p:txBody>
      </p:sp>
      <p:sp>
        <p:nvSpPr>
          <p:cNvPr id="6" name="Footer Placeholder 5"/>
          <p:cNvSpPr>
            <a:spLocks noGrp="1"/>
          </p:cNvSpPr>
          <p:nvPr>
            <p:ph type="ftr" sz="quarter" idx="11"/>
          </p:nvPr>
        </p:nvSpPr>
        <p:spPr/>
        <p:txBody>
          <a:bodyPr/>
          <a:lstStyle/>
          <a:p>
            <a:r>
              <a:rPr lang="nl-NL" smtClean="0"/>
              <a:t>Inleiding Judas en Matthias, JV Gameren 'Bij de Bron'</a:t>
            </a:r>
            <a:endParaRPr lang="nl-NL"/>
          </a:p>
        </p:txBody>
      </p:sp>
      <p:sp>
        <p:nvSpPr>
          <p:cNvPr id="7" name="Slide Number Placeholder 6"/>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11584622-6926-471D-9933-D9D80BFE5079}" type="datetime1">
              <a:rPr lang="nl-NL" smtClean="0"/>
              <a:t>6-11-2015</a:t>
            </a:fld>
            <a:endParaRPr lang="nl-NL"/>
          </a:p>
        </p:txBody>
      </p:sp>
      <p:sp>
        <p:nvSpPr>
          <p:cNvPr id="8" name="Footer Placeholder 7"/>
          <p:cNvSpPr>
            <a:spLocks noGrp="1"/>
          </p:cNvSpPr>
          <p:nvPr>
            <p:ph type="ftr" sz="quarter" idx="11"/>
          </p:nvPr>
        </p:nvSpPr>
        <p:spPr/>
        <p:txBody>
          <a:bodyPr/>
          <a:lstStyle/>
          <a:p>
            <a:r>
              <a:rPr lang="nl-NL" smtClean="0"/>
              <a:t>Inleiding Judas en Matthias, JV Gameren 'Bij de Bron'</a:t>
            </a:r>
            <a:endParaRPr lang="nl-NL"/>
          </a:p>
        </p:txBody>
      </p:sp>
      <p:sp>
        <p:nvSpPr>
          <p:cNvPr id="9" name="Slide Number Placeholder 8"/>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E56D899-CCAF-4AB7-B9D2-92711955B1AB}" type="datetime1">
              <a:rPr lang="nl-NL" smtClean="0"/>
              <a:t>6-11-2015</a:t>
            </a:fld>
            <a:endParaRPr lang="nl-NL"/>
          </a:p>
        </p:txBody>
      </p:sp>
      <p:sp>
        <p:nvSpPr>
          <p:cNvPr id="4" name="Footer Placeholder 3"/>
          <p:cNvSpPr>
            <a:spLocks noGrp="1"/>
          </p:cNvSpPr>
          <p:nvPr>
            <p:ph type="ftr" sz="quarter" idx="11"/>
          </p:nvPr>
        </p:nvSpPr>
        <p:spPr/>
        <p:txBody>
          <a:bodyPr/>
          <a:lstStyle/>
          <a:p>
            <a:r>
              <a:rPr lang="nl-NL" smtClean="0"/>
              <a:t>Inleiding Judas en Matthias, JV Gameren 'Bij de Bron'</a:t>
            </a:r>
            <a:endParaRPr lang="nl-NL"/>
          </a:p>
        </p:txBody>
      </p:sp>
      <p:sp>
        <p:nvSpPr>
          <p:cNvPr id="5" name="Slide Number Placeholder 4"/>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BADD1-10B2-4C4D-A0B2-46AF501946DB}" type="datetime1">
              <a:rPr lang="nl-NL" smtClean="0"/>
              <a:t>6-11-2015</a:t>
            </a:fld>
            <a:endParaRPr lang="nl-NL"/>
          </a:p>
        </p:txBody>
      </p:sp>
      <p:sp>
        <p:nvSpPr>
          <p:cNvPr id="3" name="Footer Placeholder 2"/>
          <p:cNvSpPr>
            <a:spLocks noGrp="1"/>
          </p:cNvSpPr>
          <p:nvPr>
            <p:ph type="ftr" sz="quarter" idx="11"/>
          </p:nvPr>
        </p:nvSpPr>
        <p:spPr/>
        <p:txBody>
          <a:bodyPr/>
          <a:lstStyle/>
          <a:p>
            <a:r>
              <a:rPr lang="nl-NL" smtClean="0"/>
              <a:t>Inleiding Judas en Matthias, JV Gameren 'Bij de Bron'</a:t>
            </a:r>
            <a:endParaRPr lang="nl-NL"/>
          </a:p>
        </p:txBody>
      </p:sp>
      <p:sp>
        <p:nvSpPr>
          <p:cNvPr id="4" name="Slide Number Placeholder 3"/>
          <p:cNvSpPr>
            <a:spLocks noGrp="1"/>
          </p:cNvSpPr>
          <p:nvPr>
            <p:ph type="sldNum" sz="quarter" idx="12"/>
          </p:nvPr>
        </p:nvSpPr>
        <p:spPr/>
        <p:txBody>
          <a:bodyPr/>
          <a:lstStyle/>
          <a:p>
            <a:fld id="{CAEF710E-B1AA-411D-9170-57021F5759C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nl-NL" smtClean="0"/>
              <a:t>Klik om de stijl te bewerken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E66E7B6-5E26-41FF-A127-445D27F11B2C}" type="datetime1">
              <a:rPr lang="nl-NL" smtClean="0"/>
              <a:t>6-11-2015</a:t>
            </a:fld>
            <a:endParaRPr lang="nl-NL"/>
          </a:p>
        </p:txBody>
      </p:sp>
      <p:sp>
        <p:nvSpPr>
          <p:cNvPr id="6" name="Footer Placeholder 5"/>
          <p:cNvSpPr>
            <a:spLocks noGrp="1"/>
          </p:cNvSpPr>
          <p:nvPr>
            <p:ph type="ftr" sz="quarter" idx="11"/>
          </p:nvPr>
        </p:nvSpPr>
        <p:spPr/>
        <p:txBody>
          <a:bodyPr/>
          <a:lstStyle/>
          <a:p>
            <a:r>
              <a:rPr lang="nl-NL" smtClean="0"/>
              <a:t>Inleiding Judas en Matthias, JV Gameren 'Bij de Bron'</a:t>
            </a:r>
            <a:endParaRPr lang="nl-NL"/>
          </a:p>
        </p:txBody>
      </p:sp>
      <p:sp>
        <p:nvSpPr>
          <p:cNvPr id="7" name="Slide Number Placeholder 6"/>
          <p:cNvSpPr>
            <a:spLocks noGrp="1"/>
          </p:cNvSpPr>
          <p:nvPr>
            <p:ph type="sldNum" sz="quarter" idx="12"/>
          </p:nvPr>
        </p:nvSpPr>
        <p:spPr/>
        <p:txBody>
          <a:bodyPr/>
          <a:lstStyle/>
          <a:p>
            <a:fld id="{CAEF710E-B1AA-411D-9170-57021F5759CA}" type="slidenum">
              <a:rPr lang="nl-NL" smtClean="0"/>
              <a:t>‹nr.›</a:t>
            </a:fld>
            <a:endParaRPr lang="nl-NL"/>
          </a:p>
        </p:txBody>
      </p:sp>
      <p:sp>
        <p:nvSpPr>
          <p:cNvPr id="9" name="Content Placeholder 8"/>
          <p:cNvSpPr>
            <a:spLocks noGrp="1"/>
          </p:cNvSpPr>
          <p:nvPr>
            <p:ph sz="quarter" idx="13"/>
          </p:nvPr>
        </p:nvSpPr>
        <p:spPr>
          <a:xfrm>
            <a:off x="304800" y="381000"/>
            <a:ext cx="7772400" cy="494284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nl-NL" smtClean="0"/>
              <a:t>Klik om de stijl te bewerken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8" name="Date Placeholder 7"/>
          <p:cNvSpPr>
            <a:spLocks noGrp="1"/>
          </p:cNvSpPr>
          <p:nvPr>
            <p:ph type="dt" sz="half" idx="10"/>
          </p:nvPr>
        </p:nvSpPr>
        <p:spPr/>
        <p:txBody>
          <a:bodyPr/>
          <a:lstStyle/>
          <a:p>
            <a:fld id="{70CBEA79-4944-400C-9F9D-102F0747A2ED}" type="datetime1">
              <a:rPr lang="nl-NL" smtClean="0"/>
              <a:t>6-11-2015</a:t>
            </a:fld>
            <a:endParaRPr lang="nl-NL"/>
          </a:p>
        </p:txBody>
      </p:sp>
      <p:sp>
        <p:nvSpPr>
          <p:cNvPr id="9" name="Slide Number Placeholder 8"/>
          <p:cNvSpPr>
            <a:spLocks noGrp="1"/>
          </p:cNvSpPr>
          <p:nvPr>
            <p:ph type="sldNum" sz="quarter" idx="11"/>
          </p:nvPr>
        </p:nvSpPr>
        <p:spPr/>
        <p:txBody>
          <a:bodyPr/>
          <a:lstStyle/>
          <a:p>
            <a:fld id="{CAEF710E-B1AA-411D-9170-57021F5759CA}" type="slidenum">
              <a:rPr lang="nl-NL" smtClean="0"/>
              <a:t>‹nr.›</a:t>
            </a:fld>
            <a:endParaRPr lang="nl-NL"/>
          </a:p>
        </p:txBody>
      </p:sp>
      <p:sp>
        <p:nvSpPr>
          <p:cNvPr id="10" name="Footer Placeholder 9"/>
          <p:cNvSpPr>
            <a:spLocks noGrp="1"/>
          </p:cNvSpPr>
          <p:nvPr>
            <p:ph type="ftr" sz="quarter" idx="12"/>
          </p:nvPr>
        </p:nvSpPr>
        <p:spPr/>
        <p:txBody>
          <a:bodyPr/>
          <a:lstStyle/>
          <a:p>
            <a:r>
              <a:rPr lang="nl-NL" smtClean="0"/>
              <a:t>Inleiding Judas en Matthias, JV Gameren 'Bij de Bron'</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EF710E-B1AA-411D-9170-57021F5759CA}" type="slidenum">
              <a:rPr lang="nl-NL" smtClean="0"/>
              <a:t>‹nr.›</a:t>
            </a:fld>
            <a:endParaRPr lang="nl-N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nl-NL" smtClean="0"/>
              <a:t>Inleiding Judas en Matthias, JV Gameren 'Bij de Bron'</a:t>
            </a:r>
            <a:endParaRPr lang="nl-N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3194B0-4882-49E5-B5DF-CC15A8EA7F9C}" type="datetime1">
              <a:rPr lang="nl-NL" smtClean="0"/>
              <a:t>6-11-2015</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Inleiding Judas en Matthias</a:t>
            </a:r>
            <a:endParaRPr lang="nl-NL" dirty="0"/>
          </a:p>
        </p:txBody>
      </p:sp>
      <p:sp>
        <p:nvSpPr>
          <p:cNvPr id="3" name="Ondertitel 2"/>
          <p:cNvSpPr>
            <a:spLocks noGrp="1"/>
          </p:cNvSpPr>
          <p:nvPr>
            <p:ph type="subTitle" idx="1"/>
          </p:nvPr>
        </p:nvSpPr>
        <p:spPr/>
        <p:txBody>
          <a:bodyPr/>
          <a:lstStyle/>
          <a:p>
            <a:r>
              <a:rPr lang="nl-NL" dirty="0" smtClean="0"/>
              <a:t>Arné Roza</a:t>
            </a:r>
          </a:p>
          <a:p>
            <a:r>
              <a:rPr lang="nl-NL" b="1" dirty="0" smtClean="0"/>
              <a:t>6-11-2015</a:t>
            </a:r>
            <a:endParaRPr lang="nl-NL" b="1" dirty="0"/>
          </a:p>
        </p:txBody>
      </p:sp>
    </p:spTree>
    <p:extLst>
      <p:ext uri="{BB962C8B-B14F-4D97-AF65-F5344CB8AC3E}">
        <p14:creationId xmlns:p14="http://schemas.microsoft.com/office/powerpoint/2010/main" val="39121627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92888" cy="5832648"/>
          </a:xfrm>
        </p:spPr>
        <p:txBody>
          <a:bodyPr>
            <a:normAutofit/>
          </a:bodyPr>
          <a:lstStyle/>
          <a:p>
            <a:pPr marL="0" indent="0" algn="just">
              <a:buNone/>
            </a:pPr>
            <a:r>
              <a:rPr lang="nl-NL" sz="2800" dirty="0" smtClean="0"/>
              <a:t>Geloof </a:t>
            </a:r>
            <a:r>
              <a:rPr lang="nl-NL" sz="2800" dirty="0"/>
              <a:t>jij dat Schriftwoord ook? Of denk je nog dat jouw hart anders is?</a:t>
            </a:r>
          </a:p>
          <a:p>
            <a:pPr marL="0" indent="0" algn="just">
              <a:buNone/>
            </a:pPr>
            <a:r>
              <a:rPr lang="nl-NL" sz="2800" dirty="0"/>
              <a:t>Judas kwam met de zonde in de wanhoop. Met al onze zonde, veroordeling, schuld en onmogelijkheid brengt de Heilige Geest ons aan de voeten van de Heere. Zo kwam Judas in zijn eigen plaats, Hij is eigen wegen gegaan, die uitliepen in het verderf. Wat een waarschuwing is Judas voor ons. Maar de Heere is en blijft altijd dezelfde. Hij laat niet varen het werk dat zijn hand begon.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10</a:t>
            </a:fld>
            <a:endParaRPr lang="nl-NL"/>
          </a:p>
        </p:txBody>
      </p:sp>
    </p:spTree>
    <p:extLst>
      <p:ext uri="{BB962C8B-B14F-4D97-AF65-F5344CB8AC3E}">
        <p14:creationId xmlns:p14="http://schemas.microsoft.com/office/powerpoint/2010/main" val="165924465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848872" cy="5832648"/>
          </a:xfrm>
        </p:spPr>
        <p:txBody>
          <a:bodyPr>
            <a:noAutofit/>
          </a:bodyPr>
          <a:lstStyle/>
          <a:p>
            <a:pPr marL="0" indent="0" algn="just">
              <a:buNone/>
            </a:pPr>
            <a:r>
              <a:rPr lang="nl-NL" sz="2800" dirty="0"/>
              <a:t>Er kunnen donkere nachten van de zonde komen, Maar de Heer is zo getrouw al sterk, Hij zal Zijn werk voor Gods kinderen volenden.</a:t>
            </a:r>
          </a:p>
          <a:p>
            <a:pPr marL="0" indent="0" algn="just">
              <a:buNone/>
            </a:pPr>
            <a:r>
              <a:rPr lang="nl-NL" sz="2800" dirty="0"/>
              <a:t>Onder leiding van Petrus wordt er een tweetal opgesteld. Jozef en Matthias. Over deze twee mannen is niet meer bekend, dan hun namen. De Heere zwijgt er verder over in Zijn woord. Wij moeten dan ook eerbiedig en met eerbied vragen, zoals geschreven staat in de Nederlandse Geloofsbelijdenis. ‘ons tevreden houden dat wij leerjongeren van Christus zijn, om alleen te leren hetgeen Hij ons aanwijst in Zijn Woord’.</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11</a:t>
            </a:fld>
            <a:endParaRPr lang="nl-NL"/>
          </a:p>
        </p:txBody>
      </p:sp>
    </p:spTree>
    <p:extLst>
      <p:ext uri="{BB962C8B-B14F-4D97-AF65-F5344CB8AC3E}">
        <p14:creationId xmlns:p14="http://schemas.microsoft.com/office/powerpoint/2010/main" val="47563181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In vers 23 van Handelingen 1, wordt ook de bijnaam van Jozef vermeld, Justus, dit betekend rechtvaardige, uit deze bijnaam kunnen we opmaken dat deze man leefde in de vreze des Heeren. De naam Matthias betekent: Geschenk van Jahweh (De </a:t>
            </a:r>
            <a:r>
              <a:rPr lang="nl-NL" sz="2800" dirty="0" err="1"/>
              <a:t>verbonds</a:t>
            </a:r>
            <a:r>
              <a:rPr lang="nl-NL" sz="2800" dirty="0"/>
              <a:t> God, De IK ZAL ZIJN DIE IK ZIJN ZAL). </a:t>
            </a:r>
            <a:endParaRPr lang="nl-NL" sz="2800" dirty="0" smtClean="0"/>
          </a:p>
          <a:p>
            <a:pPr marL="0" indent="0" algn="just">
              <a:buNone/>
            </a:pPr>
            <a:r>
              <a:rPr lang="nl-NL" sz="2800" dirty="0" smtClean="0"/>
              <a:t>Deze </a:t>
            </a:r>
            <a:r>
              <a:rPr lang="nl-NL" sz="2800" dirty="0"/>
              <a:t>mannen worden gekozen omdat ze omgang gehad hebben met de discipelen en met de Heere Jezus. Hieruit kunnen we leren, dat een ambtsdrager bij de gemeente moet horen en dat hij een persoonlijke omgang met de Heere moet kennen.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12</a:t>
            </a:fld>
            <a:endParaRPr lang="nl-NL"/>
          </a:p>
        </p:txBody>
      </p:sp>
    </p:spTree>
    <p:extLst>
      <p:ext uri="{BB962C8B-B14F-4D97-AF65-F5344CB8AC3E}">
        <p14:creationId xmlns:p14="http://schemas.microsoft.com/office/powerpoint/2010/main" val="391660320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Hij moet immers van Hem getuige en Zijn Naam verkondigen</a:t>
            </a:r>
            <a:r>
              <a:rPr lang="nl-NL" sz="2800" dirty="0" smtClean="0"/>
              <a:t>.</a:t>
            </a:r>
          </a:p>
          <a:p>
            <a:pPr marL="0" indent="0" algn="just">
              <a:buNone/>
            </a:pPr>
            <a:r>
              <a:rPr lang="nl-NL" sz="2800" dirty="0"/>
              <a:t>In afhankelijkheid van de Heere wordt er gekozen wie van deze twee mannen de opvolger van Judas mag worden. De vraag wordt aan de Heere voorgelegd. De leiding van de Kenner van de harten wordt gevraagd, maar ook aanvaard. Ook dit is voor ons een voorbeeld. Wij kunnen wel vragen of de Heere ons leven wil leiden, maar als we toch doorgaan met ons eigengemaakte keuzes dat zeggen we ten diepste,</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13</a:t>
            </a:fld>
            <a:endParaRPr lang="nl-NL"/>
          </a:p>
        </p:txBody>
      </p:sp>
    </p:spTree>
    <p:extLst>
      <p:ext uri="{BB962C8B-B14F-4D97-AF65-F5344CB8AC3E}">
        <p14:creationId xmlns:p14="http://schemas.microsoft.com/office/powerpoint/2010/main" val="77515840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Heere wij weten het zelf veel beter dan U. Het is misschien niet altijd de gemakkelijkste weg, om onze keuzes aan de Heere over te laten, maar het is wel de enige goede weg.</a:t>
            </a:r>
          </a:p>
          <a:p>
            <a:pPr marL="0" indent="0" algn="just">
              <a:buNone/>
            </a:pPr>
            <a:r>
              <a:rPr lang="nl-NL" sz="2800" dirty="0"/>
              <a:t>Nadat de gemeente gebeden had, werd het lot geworpen. Dat gebeurde vaker in die tijd. Het lot viel op Matthias. Matthias werd met algemene toestemming gekozen. Zo kon de gemeente eendrachtig biddende zijn en blijven om de komst van de Heilige Geest. Wat een voorbeeld is ook dit weer.</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14</a:t>
            </a:fld>
            <a:endParaRPr lang="nl-NL"/>
          </a:p>
        </p:txBody>
      </p:sp>
    </p:spTree>
    <p:extLst>
      <p:ext uri="{BB962C8B-B14F-4D97-AF65-F5344CB8AC3E}">
        <p14:creationId xmlns:p14="http://schemas.microsoft.com/office/powerpoint/2010/main" val="254543535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Er is weleens de gedachte geweest, dat de Heere later Paulus zelf tot apostel geroepen heeft, als vervanger voor Judas. Was de gemeente, dan niet te voorbarig geweest door Matthias te kiezen? Dit kunnen we uit Handelingen 1 moeilijk opmaken. Integendeel de gemeente deed wat zij dachten te moeten doen, en dat alles in biddend opzien tot de Heere. Paulus krijgt inderdaad ook het ambt en de naam van apostel evenals Jakobus de broeder van de Heere Jezus.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15</a:t>
            </a:fld>
            <a:endParaRPr lang="nl-NL"/>
          </a:p>
        </p:txBody>
      </p:sp>
    </p:spTree>
    <p:extLst>
      <p:ext uri="{BB962C8B-B14F-4D97-AF65-F5344CB8AC3E}">
        <p14:creationId xmlns:p14="http://schemas.microsoft.com/office/powerpoint/2010/main" val="373532335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En waarom zou Paulus in plaats van Judas gekomen moeten zijn? Het zou net zo goed kunnen, dat hij de plaats heeft ingenomen van Jakobus de broeder van Johannes. In handelingen 12 lezen we daarvan. Daar staat dat Jakobus door Herodes gedood is met het zwaard. In het hoofdstuk daarna lezen we de aanstelling van Paulus tot apostel.</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16</a:t>
            </a:fld>
            <a:endParaRPr lang="nl-NL"/>
          </a:p>
        </p:txBody>
      </p:sp>
    </p:spTree>
    <p:extLst>
      <p:ext uri="{BB962C8B-B14F-4D97-AF65-F5344CB8AC3E}">
        <p14:creationId xmlns:p14="http://schemas.microsoft.com/office/powerpoint/2010/main" val="69984354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Zingen psalm 42:5</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Maar de HEER’ zal uitkomst geven,</a:t>
            </a:r>
          </a:p>
          <a:p>
            <a:pPr marL="0" indent="0">
              <a:buNone/>
            </a:pPr>
            <a:r>
              <a:rPr lang="nl-NL" sz="2800" dirty="0" smtClean="0"/>
              <a:t>Hij, Die ‘s daags Zijn gunst gebiedt;</a:t>
            </a:r>
          </a:p>
          <a:p>
            <a:pPr marL="0" indent="0">
              <a:buNone/>
            </a:pPr>
            <a:r>
              <a:rPr lang="nl-NL" sz="2800" dirty="0" smtClean="0"/>
              <a:t>‘k Zal in dit vertrouwen leven,</a:t>
            </a:r>
          </a:p>
          <a:p>
            <a:pPr marL="0" indent="0">
              <a:buNone/>
            </a:pPr>
            <a:r>
              <a:rPr lang="nl-NL" sz="2800" dirty="0" smtClean="0"/>
              <a:t>En dat melden in mijn lied.</a:t>
            </a:r>
          </a:p>
          <a:p>
            <a:pPr marL="0" indent="0">
              <a:buNone/>
            </a:pPr>
            <a:r>
              <a:rPr lang="nl-NL" sz="2800" dirty="0" smtClean="0"/>
              <a:t>‘k Zal Zijn lof, zelfs in den nacht,</a:t>
            </a:r>
          </a:p>
          <a:p>
            <a:pPr marL="0" indent="0">
              <a:buNone/>
            </a:pPr>
            <a:r>
              <a:rPr lang="nl-NL" sz="2800" dirty="0" smtClean="0"/>
              <a:t>Zingen daar ik Hem verwacht,</a:t>
            </a:r>
          </a:p>
          <a:p>
            <a:pPr marL="0" indent="0">
              <a:buNone/>
            </a:pPr>
            <a:r>
              <a:rPr lang="nl-NL" sz="2800" dirty="0" smtClean="0"/>
              <a:t>En mijn hart, wat mij </a:t>
            </a:r>
            <a:r>
              <a:rPr lang="nl-NL" sz="2800" dirty="0" err="1" smtClean="0"/>
              <a:t>moog</a:t>
            </a:r>
            <a:r>
              <a:rPr lang="nl-NL" sz="2800" dirty="0" smtClean="0"/>
              <a:t>’ treffen,</a:t>
            </a:r>
          </a:p>
          <a:p>
            <a:pPr marL="0" indent="0">
              <a:buNone/>
            </a:pPr>
            <a:r>
              <a:rPr lang="nl-NL" sz="2800" dirty="0" smtClean="0"/>
              <a:t>Tot den God mijn levens heffen.</a:t>
            </a:r>
            <a:endParaRPr lang="nl-NL" sz="2800" dirty="0"/>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17</a:t>
            </a:fld>
            <a:endParaRPr lang="nl-NL"/>
          </a:p>
        </p:txBody>
      </p:sp>
    </p:spTree>
    <p:extLst>
      <p:ext uri="{BB962C8B-B14F-4D97-AF65-F5344CB8AC3E}">
        <p14:creationId xmlns:p14="http://schemas.microsoft.com/office/powerpoint/2010/main" val="243646231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Zingen psalm 138:4</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Als ik, omringt door tegenspoed,</a:t>
            </a:r>
          </a:p>
          <a:p>
            <a:pPr marL="0" indent="0">
              <a:buNone/>
            </a:pPr>
            <a:r>
              <a:rPr lang="nl-NL" sz="2800" dirty="0" smtClean="0"/>
              <a:t>Bezwijken moet,</a:t>
            </a:r>
          </a:p>
          <a:p>
            <a:pPr marL="0" indent="0">
              <a:buNone/>
            </a:pPr>
            <a:r>
              <a:rPr lang="nl-NL" sz="2800" dirty="0" smtClean="0"/>
              <a:t>Schenkt Gij mij leven;</a:t>
            </a:r>
          </a:p>
          <a:p>
            <a:pPr marL="0" indent="0">
              <a:buNone/>
            </a:pPr>
            <a:r>
              <a:rPr lang="nl-NL" sz="2800" dirty="0" smtClean="0"/>
              <a:t>Is ‘t, dat mijns </a:t>
            </a:r>
            <a:r>
              <a:rPr lang="nl-NL" sz="2800" dirty="0" err="1" smtClean="0"/>
              <a:t>vijands</a:t>
            </a:r>
            <a:r>
              <a:rPr lang="nl-NL" sz="2800" dirty="0" smtClean="0"/>
              <a:t> gramschap brandt,</a:t>
            </a:r>
          </a:p>
          <a:p>
            <a:pPr marL="0" indent="0">
              <a:buNone/>
            </a:pPr>
            <a:r>
              <a:rPr lang="nl-NL" sz="2800" dirty="0" smtClean="0"/>
              <a:t>Uw rechterhand</a:t>
            </a:r>
          </a:p>
          <a:p>
            <a:pPr marL="0" indent="0">
              <a:buNone/>
            </a:pPr>
            <a:r>
              <a:rPr lang="nl-NL" sz="2800" dirty="0" smtClean="0"/>
              <a:t>Zal redding geven.</a:t>
            </a:r>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18</a:t>
            </a:fld>
            <a:endParaRPr lang="nl-NL"/>
          </a:p>
        </p:txBody>
      </p:sp>
    </p:spTree>
    <p:extLst>
      <p:ext uri="{BB962C8B-B14F-4D97-AF65-F5344CB8AC3E}">
        <p14:creationId xmlns:p14="http://schemas.microsoft.com/office/powerpoint/2010/main" val="121611300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Zingen psalm 138:4</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De HEER’ is zo getrouw als sterk;</a:t>
            </a:r>
          </a:p>
          <a:p>
            <a:pPr marL="0" indent="0">
              <a:buNone/>
            </a:pPr>
            <a:r>
              <a:rPr lang="nl-NL" sz="2800" dirty="0" smtClean="0"/>
              <a:t>Hij zal Zijn werk</a:t>
            </a:r>
          </a:p>
          <a:p>
            <a:pPr marL="0" indent="0">
              <a:buNone/>
            </a:pPr>
            <a:r>
              <a:rPr lang="nl-NL" sz="2800" dirty="0" smtClean="0"/>
              <a:t>Voor mij </a:t>
            </a:r>
            <a:r>
              <a:rPr lang="nl-NL" sz="2800" dirty="0" err="1" smtClean="0"/>
              <a:t>volen</a:t>
            </a:r>
            <a:r>
              <a:rPr lang="nl-NL" sz="2800" dirty="0" smtClean="0"/>
              <a:t> - den;</a:t>
            </a:r>
          </a:p>
          <a:p>
            <a:pPr marL="0" indent="0">
              <a:buNone/>
            </a:pPr>
            <a:r>
              <a:rPr lang="nl-NL" sz="2800" dirty="0" smtClean="0"/>
              <a:t>Verlaat niet wat Uw hand begon,</a:t>
            </a:r>
          </a:p>
          <a:p>
            <a:pPr marL="0" indent="0">
              <a:buNone/>
            </a:pPr>
            <a:r>
              <a:rPr lang="nl-NL" sz="2800" dirty="0" smtClean="0"/>
              <a:t>O Levensbron,</a:t>
            </a:r>
          </a:p>
          <a:p>
            <a:pPr marL="0" indent="0">
              <a:buNone/>
            </a:pPr>
            <a:r>
              <a:rPr lang="nl-NL" sz="2800" dirty="0" smtClean="0"/>
              <a:t>Wil Bijstand zenden.</a:t>
            </a:r>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19</a:t>
            </a:fld>
            <a:endParaRPr lang="nl-NL"/>
          </a:p>
        </p:txBody>
      </p:sp>
    </p:spTree>
    <p:extLst>
      <p:ext uri="{BB962C8B-B14F-4D97-AF65-F5344CB8AC3E}">
        <p14:creationId xmlns:p14="http://schemas.microsoft.com/office/powerpoint/2010/main" val="417080330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Zingen psalm 139:14</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Doorgrond m’, en ken mijn hart, o HEER’!</a:t>
            </a:r>
          </a:p>
          <a:p>
            <a:pPr marL="0" indent="0">
              <a:buNone/>
            </a:pPr>
            <a:r>
              <a:rPr lang="nl-NL" sz="2800" dirty="0" smtClean="0"/>
              <a:t>Is ‘t geen ik denk niet tot Uw eer?</a:t>
            </a:r>
          </a:p>
          <a:p>
            <a:pPr marL="0" indent="0">
              <a:buNone/>
            </a:pPr>
            <a:r>
              <a:rPr lang="nl-NL" sz="2800" dirty="0" smtClean="0"/>
              <a:t>Beproef m’, en zie of mijn gemoed</a:t>
            </a:r>
          </a:p>
          <a:p>
            <a:pPr marL="0" indent="0">
              <a:buNone/>
            </a:pPr>
            <a:r>
              <a:rPr lang="nl-NL" sz="2800" dirty="0" smtClean="0"/>
              <a:t>Iets kwaads, iets onbehoorlijks voedt;</a:t>
            </a:r>
          </a:p>
          <a:p>
            <a:pPr marL="0" indent="0">
              <a:buNone/>
            </a:pPr>
            <a:r>
              <a:rPr lang="nl-NL" sz="2800" dirty="0" smtClean="0"/>
              <a:t>En doe mij toch met vaste schreden</a:t>
            </a:r>
          </a:p>
          <a:p>
            <a:pPr marL="0" indent="0">
              <a:buNone/>
            </a:pPr>
            <a:r>
              <a:rPr lang="nl-NL" sz="2800" dirty="0" smtClean="0"/>
              <a:t>Den weg ter zaligheid betreden.</a:t>
            </a:r>
            <a:endParaRPr lang="nl-NL" sz="2800" dirty="0"/>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2</a:t>
            </a:fld>
            <a:endParaRPr lang="nl-NL"/>
          </a:p>
        </p:txBody>
      </p:sp>
    </p:spTree>
    <p:extLst>
      <p:ext uri="{BB962C8B-B14F-4D97-AF65-F5344CB8AC3E}">
        <p14:creationId xmlns:p14="http://schemas.microsoft.com/office/powerpoint/2010/main" val="319230992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Lezen Handelingen 1:15-26</a:t>
            </a:r>
            <a:endParaRPr lang="nl-NL" dirty="0"/>
          </a:p>
        </p:txBody>
      </p:sp>
      <p:sp>
        <p:nvSpPr>
          <p:cNvPr id="3" name="Tijdelijke aanduiding voor inhoud 2"/>
          <p:cNvSpPr>
            <a:spLocks noGrp="1"/>
          </p:cNvSpPr>
          <p:nvPr>
            <p:ph idx="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3</a:t>
            </a:fld>
            <a:endParaRPr lang="nl-NL"/>
          </a:p>
        </p:txBody>
      </p:sp>
    </p:spTree>
    <p:extLst>
      <p:ext uri="{BB962C8B-B14F-4D97-AF65-F5344CB8AC3E}">
        <p14:creationId xmlns:p14="http://schemas.microsoft.com/office/powerpoint/2010/main" val="26467664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Inleiding</a:t>
            </a:r>
            <a:endParaRPr lang="nl-NL" dirty="0"/>
          </a:p>
        </p:txBody>
      </p:sp>
      <p:sp>
        <p:nvSpPr>
          <p:cNvPr id="3" name="Tijdelijke aanduiding voor inhoud 2"/>
          <p:cNvSpPr>
            <a:spLocks noGrp="1"/>
          </p:cNvSpPr>
          <p:nvPr>
            <p:ph idx="1"/>
          </p:nvPr>
        </p:nvSpPr>
        <p:spPr/>
        <p:txBody>
          <a:bodyPr>
            <a:normAutofit/>
          </a:bodyPr>
          <a:lstStyle/>
          <a:p>
            <a:pPr marL="0" indent="0" algn="just">
              <a:buNone/>
            </a:pPr>
            <a:r>
              <a:rPr lang="nl-NL" sz="2800" dirty="0"/>
              <a:t>Het is een aantal dagen na de Hemelvaart van de Heere Jezus. In de opperzaal waar de discipelen naar toe waren gegaan na de Hemelvaart, zijn ongeveer 120 personen als Petrus opstaat en begint met spreken. Hij laat zien hun zien dat de woorden van de Heilige Geest door David gesproken in de psalmen, vervult zijn geworden. </a:t>
            </a:r>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4</a:t>
            </a:fld>
            <a:endParaRPr lang="nl-NL"/>
          </a:p>
        </p:txBody>
      </p:sp>
    </p:spTree>
    <p:extLst>
      <p:ext uri="{BB962C8B-B14F-4D97-AF65-F5344CB8AC3E}">
        <p14:creationId xmlns:p14="http://schemas.microsoft.com/office/powerpoint/2010/main" val="385265692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92888" cy="5832648"/>
          </a:xfrm>
        </p:spPr>
        <p:txBody>
          <a:bodyPr>
            <a:normAutofit/>
          </a:bodyPr>
          <a:lstStyle/>
          <a:p>
            <a:pPr marL="0" indent="0" algn="just">
              <a:buNone/>
            </a:pPr>
            <a:r>
              <a:rPr lang="nl-NL" sz="2800" dirty="0"/>
              <a:t>We lezen in psalm 41:10 “Zelfs de man mijns vredes, op welken ik vertrouwde, die mijn brood at, heeft de verzene tegen mij grotelijks verheven.” In psalm 69:26 staat: “Hun paleis zij verwoest, in hun tenten zij geen inwoner.” In psalm 109:8 staat: “Dat zijn dagen weinig zijn; een ander </a:t>
            </a:r>
            <a:r>
              <a:rPr lang="nl-NL" sz="2800" dirty="0" smtClean="0"/>
              <a:t>neme </a:t>
            </a:r>
            <a:r>
              <a:rPr lang="nl-NL" sz="2800" dirty="0"/>
              <a:t>zijn ambt</a:t>
            </a:r>
            <a:r>
              <a:rPr lang="nl-NL" sz="2800" dirty="0" smtClean="0"/>
              <a:t>.” </a:t>
            </a:r>
          </a:p>
          <a:p>
            <a:pPr marL="0" indent="0" algn="just">
              <a:buNone/>
            </a:pPr>
            <a:r>
              <a:rPr lang="nl-NL" sz="2800" dirty="0" smtClean="0"/>
              <a:t>Het </a:t>
            </a:r>
            <a:r>
              <a:rPr lang="nl-NL" sz="2800" dirty="0"/>
              <a:t>moet voor Petrus heel wat geweest zijn dit over Judas te moeten zeggen, hij heeft namelijk zelf de Heere Jezus verloochend. </a:t>
            </a:r>
            <a:r>
              <a:rPr lang="nl-NL" sz="2800" u="sng" dirty="0"/>
              <a:t>Hij</a:t>
            </a:r>
            <a:r>
              <a:rPr lang="nl-NL" sz="2800" dirty="0"/>
              <a:t> leeft nog en Judas is omgekomen. </a:t>
            </a:r>
          </a:p>
        </p:txBody>
      </p:sp>
      <p:sp>
        <p:nvSpPr>
          <p:cNvPr id="6" name="Tijdelijke aanduiding voor dianummer 5"/>
          <p:cNvSpPr>
            <a:spLocks noGrp="1"/>
          </p:cNvSpPr>
          <p:nvPr>
            <p:ph type="sldNum" sz="quarter" idx="12"/>
          </p:nvPr>
        </p:nvSpPr>
        <p:spPr/>
        <p:txBody>
          <a:bodyPr/>
          <a:lstStyle/>
          <a:p>
            <a:fld id="{CAEF710E-B1AA-411D-9170-57021F5759CA}" type="slidenum">
              <a:rPr lang="nl-NL" smtClean="0"/>
              <a:t>5</a:t>
            </a:fld>
            <a:endParaRPr lang="nl-NL"/>
          </a:p>
        </p:txBody>
      </p:sp>
    </p:spTree>
    <p:extLst>
      <p:ext uri="{BB962C8B-B14F-4D97-AF65-F5344CB8AC3E}">
        <p14:creationId xmlns:p14="http://schemas.microsoft.com/office/powerpoint/2010/main" val="359998757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lgn="just">
              <a:buNone/>
            </a:pPr>
            <a:r>
              <a:rPr lang="nl-NL" sz="2800" dirty="0"/>
              <a:t>Het moet voor Petrus heel verootmoedigend geweest zijn dat de Heere voor hem heeft gebeden. Hij is immers niets meer dan Judas. Wij moeten nooit vergeten, dat wij ook niet meer zijn dan een Judas of een Petrus</a:t>
            </a:r>
            <a:r>
              <a:rPr lang="nl-NL" sz="2800" dirty="0" smtClean="0"/>
              <a:t>.</a:t>
            </a:r>
          </a:p>
          <a:p>
            <a:pPr marL="0" indent="0" algn="just">
              <a:buNone/>
            </a:pPr>
            <a:r>
              <a:rPr lang="nl-NL" sz="2800" dirty="0" smtClean="0"/>
              <a:t> Judas</a:t>
            </a:r>
            <a:r>
              <a:rPr lang="nl-NL" sz="2800" dirty="0"/>
              <a:t>’ dood moest wel volgen, anders zou Gods woord niet vervuld worden. Judas moest naar Gods raad en welbehagen bestaan. Hier staat ons verstand eerbiedig stil. Wij met ons menselijk verstand kunnen daar niet bij. In Hem is geen willekeur of wreedheid,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6</a:t>
            </a:fld>
            <a:endParaRPr lang="nl-NL"/>
          </a:p>
        </p:txBody>
      </p:sp>
    </p:spTree>
    <p:extLst>
      <p:ext uri="{BB962C8B-B14F-4D97-AF65-F5344CB8AC3E}">
        <p14:creationId xmlns:p14="http://schemas.microsoft.com/office/powerpoint/2010/main" val="28966815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92888" cy="5832648"/>
          </a:xfrm>
        </p:spPr>
        <p:txBody>
          <a:bodyPr>
            <a:normAutofit/>
          </a:bodyPr>
          <a:lstStyle/>
          <a:p>
            <a:pPr marL="0" indent="0" algn="just">
              <a:buNone/>
            </a:pPr>
            <a:r>
              <a:rPr lang="nl-NL" sz="2800" dirty="0"/>
              <a:t>Het is enkel welbehagen. Hieronder te mogen buigen en dat te aanbidden is echt werk van het geloof. Dit mocht Petrus door de Heilige Geest geloven en er rust in vinden.</a:t>
            </a:r>
          </a:p>
          <a:p>
            <a:pPr marL="0" indent="0" algn="just">
              <a:buNone/>
            </a:pPr>
            <a:r>
              <a:rPr lang="nl-NL" sz="2800" dirty="0"/>
              <a:t>Van nature willen we zelf als God zijn, maar als we mogen buigen en verbroken worden door het werk van de Heilige Geest, dan mag erkend worden, dat God mag doen met zijn maaksel wat hem behaagd.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7</a:t>
            </a:fld>
            <a:endParaRPr lang="nl-NL"/>
          </a:p>
        </p:txBody>
      </p:sp>
    </p:spTree>
    <p:extLst>
      <p:ext uri="{BB962C8B-B14F-4D97-AF65-F5344CB8AC3E}">
        <p14:creationId xmlns:p14="http://schemas.microsoft.com/office/powerpoint/2010/main" val="142639761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20880" cy="5832648"/>
          </a:xfrm>
        </p:spPr>
        <p:txBody>
          <a:bodyPr>
            <a:normAutofit/>
          </a:bodyPr>
          <a:lstStyle/>
          <a:p>
            <a:pPr marL="0" indent="0">
              <a:buNone/>
            </a:pPr>
            <a:r>
              <a:rPr lang="nl-NL" sz="2800" dirty="0"/>
              <a:t>Paulus vergelijkt het met een pottenbakker in Romeinen 9, Een pottenbakker heeft macht over het leem, hij maakt uit dezelfde klomp leem het ene vat ter ere en het andere vat ten onere. Als dat erkend mag worden, kan gezegd worden: ‘Als ik dan een Judas ben, dan zal de Heere verheerlijkt worden, zelfs in mijn ondergang. Uiteindelijk heb ik niet anders verdiend.’</a:t>
            </a:r>
          </a:p>
          <a:p>
            <a:pPr marL="0" indent="0">
              <a:buNone/>
            </a:pPr>
            <a:r>
              <a:rPr lang="nl-NL" sz="2800" dirty="0"/>
              <a:t>Dit wil niet zeggen dat Judas niet zelf verantwoordelijk is voor zijn daden. Dit heeft Jezus zelf aangegeven tijdens het laatste Pascha. </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8</a:t>
            </a:fld>
            <a:endParaRPr lang="nl-NL"/>
          </a:p>
        </p:txBody>
      </p:sp>
    </p:spTree>
    <p:extLst>
      <p:ext uri="{BB962C8B-B14F-4D97-AF65-F5344CB8AC3E}">
        <p14:creationId xmlns:p14="http://schemas.microsoft.com/office/powerpoint/2010/main" val="344983408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548680"/>
            <a:ext cx="7992888" cy="5832648"/>
          </a:xfrm>
        </p:spPr>
        <p:txBody>
          <a:bodyPr>
            <a:noAutofit/>
          </a:bodyPr>
          <a:lstStyle/>
          <a:p>
            <a:pPr marL="0" indent="0" algn="just">
              <a:buNone/>
            </a:pPr>
            <a:r>
              <a:rPr lang="nl-NL" sz="2800" dirty="0"/>
              <a:t>Hij zegt: ‘De zoon des mensen gaat wel heen, gelijk van hem geschreven is; maar wee die mens, door welke de Zoon des mensen verraden wordt. Het ware hem (Judas) goed, zo die mens niet geboren ware geweest</a:t>
            </a:r>
            <a:r>
              <a:rPr lang="nl-NL" sz="2800" dirty="0" smtClean="0"/>
              <a:t>.’</a:t>
            </a:r>
            <a:r>
              <a:rPr lang="nl-NL" sz="2800" dirty="0"/>
              <a:t> Aangrijpende werkelijkheid is het dat de discipelen aan de Heere Jezus vroegen, toen het over het verraad ging, Ben ik het Heere. Het past ons met David te zingen: ‘Doorgrond m’en ken mijn hart o Heer</a:t>
            </a:r>
            <a:r>
              <a:rPr lang="nl-NL" sz="2800" dirty="0" smtClean="0"/>
              <a:t>’.</a:t>
            </a:r>
            <a:r>
              <a:rPr lang="nl-NL" sz="2800" dirty="0"/>
              <a:t> </a:t>
            </a:r>
            <a:endParaRPr lang="nl-NL" sz="2800" dirty="0" smtClean="0"/>
          </a:p>
          <a:p>
            <a:pPr marL="0" indent="0" algn="just">
              <a:buNone/>
            </a:pPr>
            <a:r>
              <a:rPr lang="nl-NL" sz="2800" dirty="0" smtClean="0"/>
              <a:t>In </a:t>
            </a:r>
            <a:r>
              <a:rPr lang="nl-NL" sz="2800" dirty="0"/>
              <a:t>Jeremia kunnen we lezen. ‘Want arglistig is het hart, meer dan enig ding, ja dodelijk is het, wie zal het kennen?</a:t>
            </a:r>
          </a:p>
        </p:txBody>
      </p:sp>
      <p:sp>
        <p:nvSpPr>
          <p:cNvPr id="5" name="Tijdelijke aanduiding voor dianummer 4"/>
          <p:cNvSpPr>
            <a:spLocks noGrp="1"/>
          </p:cNvSpPr>
          <p:nvPr>
            <p:ph type="sldNum" sz="quarter" idx="12"/>
          </p:nvPr>
        </p:nvSpPr>
        <p:spPr/>
        <p:txBody>
          <a:bodyPr/>
          <a:lstStyle/>
          <a:p>
            <a:fld id="{CAEF710E-B1AA-411D-9170-57021F5759CA}" type="slidenum">
              <a:rPr lang="nl-NL" smtClean="0"/>
              <a:t>9</a:t>
            </a:fld>
            <a:endParaRPr lang="nl-NL"/>
          </a:p>
        </p:txBody>
      </p:sp>
    </p:spTree>
    <p:extLst>
      <p:ext uri="{BB962C8B-B14F-4D97-AF65-F5344CB8AC3E}">
        <p14:creationId xmlns:p14="http://schemas.microsoft.com/office/powerpoint/2010/main" val="154228280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grenzend">
  <a:themeElements>
    <a:clrScheme name="Aangrenzend">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angrenzend">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TotalTime>
  <Words>1400</Words>
  <Application>Microsoft Office PowerPoint</Application>
  <PresentationFormat>Diavoorstelling (4:3)</PresentationFormat>
  <Paragraphs>76</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Aangrenzend</vt:lpstr>
      <vt:lpstr>Inleiding Judas en Matthias</vt:lpstr>
      <vt:lpstr>Zingen psalm 139:14</vt:lpstr>
      <vt:lpstr>Lezen Handelingen 1:15-26</vt:lpstr>
      <vt:lpstr>Inleiding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Zingen psalm 42:5</vt:lpstr>
      <vt:lpstr>Zingen psalm 138:4</vt:lpstr>
      <vt:lpstr>Zingen psalm 138:4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Inleiding Judas en Matthias</dc:title>
  <dc:creator>Arné</dc:creator>
  <cp:lastModifiedBy>Arné</cp:lastModifiedBy>
  <cp:revision>4</cp:revision>
  <dcterms:created xsi:type="dcterms:W3CDTF">2015-11-06T16:17:26Z</dcterms:created>
  <dcterms:modified xsi:type="dcterms:W3CDTF">2015-11-06T16:49:26Z</dcterms:modified>
</cp:coreProperties>
</file>